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Playfair Displ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PlayfairDisplay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Selectores: El elemento que está siendo seleccionado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Propiedades: El aspecto del elemento seleccionado que está siendo estilizado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Valores: El estilo aplicado en la propiedad del elemento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3c84efb8c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3c84efb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Selectores: El elemento que está siendo seleccionado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Propiedades: El aspecto del elemento seleccionado que está siendo estilizado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Valores: El estilo aplicado en la propiedad del elemento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3c84efb8c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3c84efb8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Selectores: El elemento que está siendo seleccionado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Propiedades: El aspecto del elemento seleccionado que está siendo estilizado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Valores: El estilo aplicado en la propiedad del elemento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3c84efb8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3c84efb8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3c84efb8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3c84efb8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3c84efb8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3c84efb8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3c84efb8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3c84efb8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3c84efb8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3c84efb8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3c84efb8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3c84efb8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c84efb8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c84efb8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3c84efb8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3c84efb8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blog.acantu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olors.co/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Estilizando la Web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 A. Vara Pérez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Inline</a:t>
            </a:r>
            <a:r>
              <a:rPr lang="es"/>
              <a:t> CSS</a:t>
            </a:r>
            <a:endParaRPr/>
          </a:p>
        </p:txBody>
      </p:sp>
      <p:sp>
        <p:nvSpPr>
          <p:cNvPr id="139" name="Google Shape;139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Elementos básicos de CSS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Selectores (selectors)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Propiedades (properties)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Valores (values)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28276" l="12751" r="12549" t="27108"/>
          <a:stretch/>
        </p:blipFill>
        <p:spPr>
          <a:xfrm>
            <a:off x="864137" y="3230850"/>
            <a:ext cx="2847926" cy="7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Internal</a:t>
            </a:r>
            <a:r>
              <a:rPr lang="es"/>
              <a:t> CSS</a:t>
            </a:r>
            <a:endParaRPr/>
          </a:p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Elementos básicos de CSS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Selectores (selectors)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Propiedades (properties)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Valores (values)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14831" l="7720" r="8090" t="12287"/>
          <a:stretch/>
        </p:blipFill>
        <p:spPr>
          <a:xfrm>
            <a:off x="498275" y="2991400"/>
            <a:ext cx="3579649" cy="190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</a:t>
            </a:r>
            <a:r>
              <a:rPr lang="es"/>
              <a:t>ternal CSS</a:t>
            </a:r>
            <a:endParaRPr/>
          </a:p>
        </p:txBody>
      </p:sp>
      <p:sp>
        <p:nvSpPr>
          <p:cNvPr id="153" name="Google Shape;153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Elementos básicos de CSS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Selectores (selectors)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Propiedades (properties)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Valores (values)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17106" l="11085" r="10402" t="16948"/>
          <a:stretch/>
        </p:blipFill>
        <p:spPr>
          <a:xfrm>
            <a:off x="265500" y="3027275"/>
            <a:ext cx="2557024" cy="14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4">
            <a:alphaModFix/>
          </a:blip>
          <a:srcRect b="23986" l="20483" r="22236" t="23365"/>
          <a:stretch/>
        </p:blipFill>
        <p:spPr>
          <a:xfrm>
            <a:off x="3212475" y="3317963"/>
            <a:ext cx="1098225" cy="8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latin typeface="Raleway"/>
                <a:ea typeface="Raleway"/>
                <a:cs typeface="Raleway"/>
                <a:sym typeface="Raleway"/>
              </a:rPr>
              <a:t>UX/UI</a:t>
            </a:r>
            <a:endParaRPr sz="3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UX es aquello que una persona percibe al interactuar con un producto o servicio.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/>
              <a:t>UI es aquello con lo que una persona directamente interactúa</a:t>
            </a:r>
            <a:endParaRPr sz="12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7750"/>
            <a:ext cx="4572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 entre UX y UI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UI</a:t>
            </a:r>
            <a:r>
              <a:rPr lang="es" sz="1100"/>
              <a:t>: </a:t>
            </a:r>
            <a:endParaRPr sz="1100"/>
          </a:p>
          <a:p>
            <a:pPr indent="-285750" lvl="0" marL="457200" rtl="0" algn="just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Brinda un botón que permite interactuar con el sistema (comprar).</a:t>
            </a:r>
            <a:endParaRPr sz="900"/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Brinda</a:t>
            </a:r>
            <a:r>
              <a:rPr lang="es" sz="900"/>
              <a:t> un botón que permite regresar, además de informar en qué moneda está el precio y permite seleccionar la cantidad </a:t>
            </a:r>
            <a:endParaRPr sz="9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100"/>
              <a:t>U</a:t>
            </a:r>
            <a:r>
              <a:rPr b="1" lang="es" sz="1100"/>
              <a:t>X</a:t>
            </a:r>
            <a:r>
              <a:rPr lang="es" sz="1100"/>
              <a:t>:</a:t>
            </a:r>
            <a:endParaRPr sz="1100"/>
          </a:p>
          <a:p>
            <a:pPr indent="-285750" lvl="0" marL="457200" rtl="0" algn="just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Tiene una descripción que dice qué ingredientes tiene, cuántas calorías y además permite ¡agregarlo a favoritos para comprarlo rápido en otra ocasión!</a:t>
            </a:r>
            <a:endParaRPr sz="9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400" y="1036325"/>
            <a:ext cx="5719499" cy="35344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703050" y="601925"/>
            <a:ext cx="3179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UI </a:t>
            </a:r>
            <a:r>
              <a:rPr lang="es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me </a:t>
            </a:r>
            <a:r>
              <a:rPr lang="es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permite comprar y prevenir errores, mientras que la UX es lo que percibo del sistema, la </a:t>
            </a:r>
            <a:r>
              <a:rPr b="1" lang="es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experiencia</a:t>
            </a:r>
            <a:r>
              <a:rPr lang="es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11700" y="4720250"/>
            <a:ext cx="2460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Recurso: </a:t>
            </a:r>
            <a:r>
              <a:rPr b="1" lang="es" sz="1100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Intuitivamente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aleway"/>
                <a:ea typeface="Raleway"/>
                <a:cs typeface="Raleway"/>
                <a:sym typeface="Raleway"/>
              </a:rPr>
              <a:t>TEORÍA DEL COLOR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/>
              <a:t>La teoría del color abarca una multitud interminable de definiciones, conceptos y aplicaciones de diseño, sin embargo, existen tres categorías básicas de la teoría del color que son bastante útiles: la rueda de colores, la armonía de colores y el contexto de cómo se utilizan los colores.</a:t>
            </a:r>
            <a:endParaRPr sz="12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9496"/>
            <a:ext cx="4572001" cy="3204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391376"/>
            <a:ext cx="2808000" cy="18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Un círculo de color se basa en tres colores primarios (rojo, amarillo y azul); Newton desarrolló el primer diagrama circular de colores en 1666 y desde entonces, tanto científicos como artistas han estudiado y diseñado numerosas variaciones de dicho concepto.</a:t>
            </a:r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Rueda de Colores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5035225" y="4583950"/>
            <a:ext cx="37662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Lato"/>
                <a:ea typeface="Lato"/>
                <a:cs typeface="Lato"/>
                <a:sym typeface="Lato"/>
              </a:rPr>
              <a:t>(de sup. izq.) Rueda de colores de: Harris (1776), Goethe (1810), actualidad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9" name="Google Shape;89;p17"/>
          <p:cNvGrpSpPr/>
          <p:nvPr/>
        </p:nvGrpSpPr>
        <p:grpSpPr>
          <a:xfrm>
            <a:off x="4870667" y="987616"/>
            <a:ext cx="3766217" cy="1920122"/>
            <a:chOff x="4138525" y="398075"/>
            <a:chExt cx="4124197" cy="2339901"/>
          </a:xfrm>
        </p:grpSpPr>
        <p:pic>
          <p:nvPicPr>
            <p:cNvPr id="90" name="Google Shape;9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7775" y="398075"/>
              <a:ext cx="2244947" cy="233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7"/>
            <p:cNvPicPr preferRelativeResize="0"/>
            <p:nvPr/>
          </p:nvPicPr>
          <p:blipFill rotWithShape="1">
            <a:blip r:embed="rId4">
              <a:alphaModFix/>
            </a:blip>
            <a:srcRect b="9741" l="17100" r="17100" t="9749"/>
            <a:stretch/>
          </p:blipFill>
          <p:spPr>
            <a:xfrm>
              <a:off x="4138525" y="398075"/>
              <a:ext cx="1912400" cy="233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2200" y="2955550"/>
            <a:ext cx="1580600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Armonía de</a:t>
            </a:r>
            <a:r>
              <a:rPr lang="es"/>
              <a:t> los colores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75" y="1017450"/>
            <a:ext cx="1119425" cy="11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75" y="2348600"/>
            <a:ext cx="1119425" cy="11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75" y="3679750"/>
            <a:ext cx="1119425" cy="11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017450"/>
            <a:ext cx="1119425" cy="11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348600"/>
            <a:ext cx="1119425" cy="11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9325" y="3679750"/>
            <a:ext cx="1119425" cy="11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1987800" y="1264113"/>
            <a:ext cx="2109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aleway"/>
                <a:ea typeface="Raleway"/>
                <a:cs typeface="Raleway"/>
                <a:sym typeface="Raleway"/>
              </a:rPr>
              <a:t>Complementaria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987800" y="2595263"/>
            <a:ext cx="2109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aleway"/>
                <a:ea typeface="Raleway"/>
                <a:cs typeface="Raleway"/>
                <a:sym typeface="Raleway"/>
              </a:rPr>
              <a:t>Análoga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1991450" y="3926425"/>
            <a:ext cx="2109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aleway"/>
                <a:ea typeface="Raleway"/>
                <a:cs typeface="Raleway"/>
                <a:sym typeface="Raleway"/>
              </a:rPr>
              <a:t>Tríada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177625" y="1264113"/>
            <a:ext cx="2109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aleway"/>
                <a:ea typeface="Raleway"/>
                <a:cs typeface="Raleway"/>
                <a:sym typeface="Raleway"/>
              </a:rPr>
              <a:t>Dividida c</a:t>
            </a:r>
            <a:r>
              <a:rPr lang="es" sz="1700">
                <a:latin typeface="Raleway"/>
                <a:ea typeface="Raleway"/>
                <a:cs typeface="Raleway"/>
                <a:sym typeface="Raleway"/>
              </a:rPr>
              <a:t>omplementaria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177625" y="2595263"/>
            <a:ext cx="2109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aleway"/>
                <a:ea typeface="Raleway"/>
                <a:cs typeface="Raleway"/>
                <a:sym typeface="Raleway"/>
              </a:rPr>
              <a:t>Rectangular (tetrádica)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6181275" y="3926425"/>
            <a:ext cx="2109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aleway"/>
                <a:ea typeface="Raleway"/>
                <a:cs typeface="Raleway"/>
                <a:sym typeface="Raleway"/>
              </a:rPr>
              <a:t>Cuadrada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Es la forma en la que el color se comporta en relación con otros colores y formas </a:t>
            </a:r>
            <a:endParaRPr/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</a:t>
            </a:r>
            <a:r>
              <a:rPr lang="es"/>
              <a:t> de los colores</a:t>
            </a:r>
            <a:endParaRPr/>
          </a:p>
        </p:txBody>
      </p:sp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4832400" y="1879500"/>
            <a:ext cx="3999900" cy="26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ejemplo:</a:t>
            </a:r>
            <a:endParaRPr/>
          </a:p>
          <a:p>
            <a:pPr indent="-298450" lvl="0" marL="4572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El rojo aparece más brillante sobre un fondo negro y algo más apagado sobre el fondo blanco.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En contraste con el naranja, el rojo parece sin vida; en contraste con el azul verdoso, exhibe brillo.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Si la computadora tiene suficiente estabilidad de color y corrección gamma el rectángulo </a:t>
            </a:r>
            <a:r>
              <a:rPr lang="es" sz="1100"/>
              <a:t>pequeño </a:t>
            </a:r>
            <a:r>
              <a:rPr lang="es" sz="1100"/>
              <a:t>de la izquierda parecerá tener un tinte rojo-morado en comparación con el pequeño rectángulo morado de la derecha, aunque ambos sean del mismo color</a:t>
            </a:r>
            <a:endParaRPr sz="1100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00" y="1879500"/>
            <a:ext cx="2743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50" y="2810956"/>
            <a:ext cx="24003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900" y="4312502"/>
            <a:ext cx="2192400" cy="2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gran aliado en la armonía...</a:t>
            </a:r>
            <a:endParaRPr/>
          </a:p>
        </p:txBody>
      </p:sp>
      <p:pic>
        <p:nvPicPr>
          <p:cNvPr id="125" name="Google Shape;125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375" y="1162675"/>
            <a:ext cx="3821250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 y su implementación en HTML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076275"/>
            <a:ext cx="8520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CSS se puede implementar de distintas maneras para estilizar una página web; algunas maneras son más correctas que otras, así como algunas estrategias de estilización son mejores que otras, pero en estas últimas existe una mayor libertad creativa.</a:t>
            </a:r>
            <a:endParaRPr sz="12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88862"/>
            <a:ext cx="4075450" cy="26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950" y="1988875"/>
            <a:ext cx="4243350" cy="291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